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1" d="100"/>
          <a:sy n="41" d="100"/>
        </p:scale>
        <p:origin x="64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8EEFB-8100-4778-8150-7569E6550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CB5927-266E-4948-ABFA-8BF2966AEC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A6D801-4AAB-40D8-82F2-A79EEA6C6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15A26-394C-4FE1-996D-BC0A3C39FCA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E8AFA-78A3-45EC-B217-5A6F13982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E3687D-ED8A-4A6B-8B0D-7602EED7A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47D3-7626-47D4-81AB-450421FE6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66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B3DB8-610E-4070-8C18-244FC651B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A6CFC-0AD9-4081-BC66-C19F25B53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276BC-54AB-4FF5-AEE4-8843ED321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15A26-394C-4FE1-996D-BC0A3C39FCA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5E0CA-80AD-423D-A81B-41952CCE8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7D124-27C2-419D-9286-A7EF94993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47D3-7626-47D4-81AB-450421FE6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506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9549A-866E-4208-A8F5-F7329E26A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5115D-8212-4669-A5E1-515428FEA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805A4-8562-4159-9173-D7BDAD341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15A26-394C-4FE1-996D-BC0A3C39FCA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EABD9-6A68-4ECA-88D0-C0583F630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8D6F3-0314-4D48-8BDA-A266FD3EA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47D3-7626-47D4-81AB-450421FE6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29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BB7EE-E6A5-4355-932E-E437BBC06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0AF3B-3991-4FDD-8D43-6ED1BD3373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B6C28E-B73D-41BD-8367-D016F663F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2A457A-2BED-4FD4-9B89-34C478E1A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15A26-394C-4FE1-996D-BC0A3C39FCA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5FFE13-C378-4DBD-A7B5-DDB915B84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604001-D82D-4C71-BD97-3D7435183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47D3-7626-47D4-81AB-450421FE6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9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952F3-6A0E-46F6-89E4-FF4EFCAC4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AE76A-F012-4B08-A9D9-C6EE2DBD78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02E757-A217-4BFD-8902-76FD81650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0230D2-6A66-4977-A4E0-45ACC2CD3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575B7E-662A-4E03-8CF5-1BD9A16923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8BC5E6-94AF-40E7-AC6B-D3D686A47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15A26-394C-4FE1-996D-BC0A3C39FCA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8E48EF-C44B-4917-B8EF-DD84FE933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957EB5-0227-48FF-95BC-490FCE25A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47D3-7626-47D4-81AB-450421FE6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42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7B51D-B158-4019-97EE-6CC83897F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01EFB-332C-494D-8850-345A3ACA1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15A26-394C-4FE1-996D-BC0A3C39FCA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EE2455-D4DB-4E5F-9B1B-DA964CDF1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83477D-EA73-4BBD-A4BD-5D2A9EC77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47D3-7626-47D4-81AB-450421FE6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50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D64121-BC6F-405A-89FE-2F26BDD25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15A26-394C-4FE1-996D-BC0A3C39FCA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D15670-DEAE-4FEB-98BB-6EC62D71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C65048-32E5-4CA0-88F5-80563CFF3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47D3-7626-47D4-81AB-450421FE6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808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2E8F1-9799-4801-A34C-284A28EC3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DBC6F-90C4-4D73-82F0-2B8791843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471A7-2F9E-4601-97F8-10C597EFB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204BF1-05F0-4574-A8E8-C3FFA63D5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15A26-394C-4FE1-996D-BC0A3C39FCA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5F4DA2-A25B-48A5-888F-EA9D19C84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11800F-401C-48C1-89E2-0649DE9A0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47D3-7626-47D4-81AB-450421FE6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07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55F97-F4E7-4E96-9280-8B50EAE4D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694706-30A2-45CE-BB2E-8A05D07CC9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7E8E2-03DE-442D-B0AA-E3EFC24B9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CCF91E-EE2D-48B5-B179-E0C91129A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15A26-394C-4FE1-996D-BC0A3C39FCA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0B87B0-B105-4F60-B89B-8B49DE7A2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A55DCA-7DE5-4C31-ADA1-7BE3DB46B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47D3-7626-47D4-81AB-450421FE6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1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D69A-E55C-40AB-BB73-7DF0B7819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6D1771-E10C-499F-8130-4A0418C7D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86486-4D20-4D56-A90E-BE9562997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15A26-394C-4FE1-996D-BC0A3C39FCA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FBBF2-47A1-4419-B5A1-1A6F8A6FF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4C197-C0B8-4EF7-8640-75C409E8B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47D3-7626-47D4-81AB-450421FE6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03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013D2D-571C-43D1-97EF-BA9D42789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A25957-D940-4B22-80CC-BF41EB36CF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05019-D940-4ED3-9CFF-1332B88D0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15A26-394C-4FE1-996D-BC0A3C39FCA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A7BFD-644C-4810-AEF8-453926F7E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AD2FA-62D9-471D-BC9E-9809882C4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447D3-7626-47D4-81AB-450421FE6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168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22E867-64C4-460A-AEB6-52221D1D5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D50F5-D7E4-4A87-8846-F1C9C5880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CEBD3-88EE-4227-B5A8-817D59E68D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15A26-394C-4FE1-996D-BC0A3C39FCA0}" type="datetimeFigureOut">
              <a:rPr lang="en-US" smtClean="0"/>
              <a:t>8/9/2025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C466C-455F-45EA-8F7A-3ED0703FE5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44B15-862F-401F-AC12-BC9E59CECC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447D3-7626-47D4-81AB-450421FE62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55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5F358B-27D0-4A57-9A85-BE0754826108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9C403D-77AA-4054-BA8D-DC7CCC3E285B}"/>
              </a:ext>
            </a:extLst>
          </p:cNvPr>
          <p:cNvSpPr/>
          <p:nvPr/>
        </p:nvSpPr>
        <p:spPr>
          <a:xfrm>
            <a:off x="0" y="3293533"/>
            <a:ext cx="6096000" cy="356446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C490CF9-A024-49FD-8C01-69C652E69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67" y="870479"/>
            <a:ext cx="5469466" cy="776288"/>
          </a:xfrm>
        </p:spPr>
        <p:txBody>
          <a:bodyPr/>
          <a:lstStyle/>
          <a:p>
            <a:r>
              <a:rPr lang="en-US" dirty="0"/>
              <a:t>Add a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C6CD981-730F-47BE-8F6C-1D7F001BE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7132" y="2023532"/>
            <a:ext cx="4453467" cy="200289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79360E-EDBB-4F86-9230-B100EB88105C}"/>
              </a:ext>
            </a:extLst>
          </p:cNvPr>
          <p:cNvSpPr/>
          <p:nvPr/>
        </p:nvSpPr>
        <p:spPr>
          <a:xfrm>
            <a:off x="969434" y="4402667"/>
            <a:ext cx="3801533" cy="795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+mj-lt"/>
              </a:rPr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722462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Add a title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a title</dc:title>
  <dc:creator>HPL</dc:creator>
  <cp:lastModifiedBy>HPL</cp:lastModifiedBy>
  <cp:revision>1</cp:revision>
  <dcterms:created xsi:type="dcterms:W3CDTF">2025-08-09T20:06:49Z</dcterms:created>
  <dcterms:modified xsi:type="dcterms:W3CDTF">2025-08-09T20:07:35Z</dcterms:modified>
</cp:coreProperties>
</file>