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14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A976-17A0-443F-AFB7-54F8C267C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B6A7B-8D7F-46CC-A547-B498EC19B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3D319-A379-4CE7-878E-3FD51215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748C4-E015-47FE-9B3C-F2444D97D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36BE0-FE5D-43E3-8056-5B814A5B9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0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5D997-4AED-457F-94D1-CC5E8045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BC4BF-A587-4014-885B-20E39A8E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2FD2B-AC63-43D2-BBD9-71CFD463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ED389-6861-41EE-8EFD-EACF2EF49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54634-21AC-46AB-B469-AC7F96D5D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6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F2C5C-620A-472F-9D86-6756ACD3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6F444-0839-4A96-9EBA-0C02D1045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FF250-4AA3-493F-818D-713F878A6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F5245-FC4F-4213-9949-759C34AC1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C939D-CB87-4021-BE8F-CB928E5E4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7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3C30B-3B43-4474-A909-EFC4010B2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12AA0-EC08-4B89-8336-582167A20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66A26-C444-4894-B65B-1F2982162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DAAEC-FB87-43ED-9B57-2FC83342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82F37-ADA5-4B2F-8A26-96EC64093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CE437-90DE-4354-8AF8-93BE4B1B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3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7CC6-4050-40F0-B0C1-7D93A4B1B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4A746-0521-4E5B-B795-B78088A77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F56F8-235D-4BB6-9DBF-C1EE29CDA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20A3B-B9CB-4C92-8CA2-EC6BF1A5D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912319-2227-41BD-89C0-CBD1C644E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B363A9-78CF-44B1-949F-6F674B45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17013B-32DF-494E-83EB-AAF2F0BD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E36B42-3E11-46E0-9D66-391ECFBCF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2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9227-80CE-4F19-8C50-D0AC1F02B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4B92D6-7459-4FFA-9485-4B58226F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F4F32-9A26-40D2-9CAA-900733BEF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B16A5-3293-48E9-9118-B1F65810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9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EC1195-DAB8-4F43-8A16-0029E8EA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34D29C-0859-4512-9287-8F849EBD4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AD8D0-29ED-4C3C-8AB6-712A0DC6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7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A781-FDA1-43CE-BD5C-EB88A201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53CB8-321A-4779-9560-12E712EF0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FF392-9D8B-4F23-8E67-7A3559C48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CC3A8-EB8D-414F-A6FA-D2D49091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EC324-9AE5-4776-8A03-EE1FD2C36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2CACF-4AA7-45E5-AD3C-A92D7E6A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1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1383-818A-47DF-A721-89D1A70EA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4198C-DFC7-4C78-ADBF-642383C796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6CB10-F2D4-468D-8BE9-FF593CC7C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E7CFC-48EE-49E7-9B75-72BCC8313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E73A-4510-454B-AE62-1DC0208E8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C5949-F1C9-48C2-88F5-DD5264DE0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D8A75-330B-473E-AA78-0747FBD61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9693B-C3B8-496F-B5A1-7030AEDDB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42EA9-7D6C-47F2-B817-C8F67B9E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8DAE0-6240-444C-A906-482B7D40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8CCC7-B673-4D25-ABFE-03BCDE7D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4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87D437-DE7D-4581-AC5B-D3252F84C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32D99F-38D0-4A6B-BD3C-7A5D0D7A4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A9A7F-8435-4283-8CFE-A5BE0CD8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190C1-3FD7-49B9-BEB5-75568709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EC368-1CD1-4B9E-85BF-9074D840A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0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AF631E-D1F2-4C4A-92B6-C6A975B8A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C28AC-8930-434B-B942-AF78F93A8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651E1-B509-49C7-99B9-AB31759DC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47C57-988B-40EA-A4E6-CD2FD7058775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28A95-9D52-42D5-9077-2D3609007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7D1D6-C26E-46E3-A9C7-3B8C12D66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1DDF1-7CD2-41CB-B90F-C0A51C494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9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AEFA1D-156B-44A4-8D3F-EBD6C5570689}"/>
              </a:ext>
            </a:extLst>
          </p:cNvPr>
          <p:cNvSpPr/>
          <p:nvPr/>
        </p:nvSpPr>
        <p:spPr>
          <a:xfrm>
            <a:off x="0" y="1"/>
            <a:ext cx="6400801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269BCE-F75D-4DC4-85E0-930A7CB13521}"/>
              </a:ext>
            </a:extLst>
          </p:cNvPr>
          <p:cNvSpPr txBox="1">
            <a:spLocks/>
          </p:cNvSpPr>
          <p:nvPr/>
        </p:nvSpPr>
        <p:spPr>
          <a:xfrm>
            <a:off x="143934" y="2652712"/>
            <a:ext cx="5469466" cy="7762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Add a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4CC774-37C0-4FE4-BDE2-3248CBC1C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467" y="1693332"/>
            <a:ext cx="3979333" cy="30818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319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HPL</dc:creator>
  <cp:lastModifiedBy>HPL</cp:lastModifiedBy>
  <cp:revision>1</cp:revision>
  <dcterms:created xsi:type="dcterms:W3CDTF">2025-08-09T20:08:12Z</dcterms:created>
  <dcterms:modified xsi:type="dcterms:W3CDTF">2025-08-09T20:08:32Z</dcterms:modified>
</cp:coreProperties>
</file>