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4660"/>
  </p:normalViewPr>
  <p:slideViewPr>
    <p:cSldViewPr snapToGrid="0">
      <p:cViewPr varScale="1">
        <p:scale>
          <a:sx n="53" d="100"/>
          <a:sy n="53" d="100"/>
        </p:scale>
        <p:origin x="90" y="14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73E85-453A-4052-A029-A0A587ED8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34B48-9F90-4213-A389-AFF7BA15A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F0A8E-AE2C-4B1B-8B68-2497E96EE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86237-33DD-42D8-9521-61A2B6D83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FFA4D-109A-4A16-9AFF-CCE2AEF05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4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7B1CF-1254-43A4-8FFF-4F6AFE51F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CEB2D-82DD-43AD-95E4-9C620A9D4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04EF4-9C0C-4C8D-AFA6-DB51A1092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BA8D5-F72E-46F1-9E00-D38672D03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DDDD4-4462-46CD-8E2B-F0F9A56F2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8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89740-3687-40DC-B4A6-38EA2C3F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C08A4-0D27-4E95-B8C7-12F309D33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73E44-3166-4D83-8D23-60A47098B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D4EDC-B7CD-442B-BA6D-B0BB0AB13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C3372-3208-4870-92C5-E24D9F4DA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9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C03F1-3AED-4CC3-82A3-F2044998D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EC348-6140-45A3-A3B7-06C89A6971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578CDA-BF07-4FC4-9B4C-81C383F3C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3C995-B5CA-49EB-83B9-65680F6A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903C1-FCD9-4FF2-A644-D6E04EE80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D3CC1E-B6F2-45D9-9681-931A1A07F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46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471CB-C32A-49C3-ABC4-5BFB3DFA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B217E1-BF0B-415F-86F8-F7325C03A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B3042-12E1-44C2-83C1-C264E3D2D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2CED8-697F-46DF-B76B-A268C8C27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D4DCC5-2A52-49DC-BF6C-B54D0E7092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FF6A4C-84A0-472A-B860-DD373D146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DDDCFE-0258-4C1A-B80D-25D35C7F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9BF4CD-B6CA-42BC-BBBF-9E257A4D3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79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DD2C1-9726-4337-AB88-150853332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900368-3882-4F7C-9137-A8FA182D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EB02A7-EC1E-4C14-8B7B-FC6BCBDA2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69122-5BAF-4968-BF0F-4F8B81A3F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D2EBFD-EDAC-488C-A249-403384017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2D3369-71A8-4856-BF12-52879BE3B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99F7B-7B50-464B-BD3E-60EEA85B0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8045-B9F1-453B-9E95-A7F8E0FE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DA469-8245-4D99-A2EC-17D7AA7C1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2A2A4-C983-4D36-977C-1031BF5F3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72C2B2-310A-4EFB-933B-E565A98B3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A5906-BB6D-4EAB-861D-6ABE51BDE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3E4F4-69A7-4720-8E5B-14C2031A7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66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E4E84-DDA0-4840-9A1B-4F0C175FB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8ED9A4-3EFA-4264-8A9B-FB5DC9B49B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7522F-A66F-4C36-B06F-E32947069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6FFE11-85AE-434B-9619-3557A3958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39397-914A-40CB-8BFD-523F39E0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6D5E5-9880-4987-A617-07D99114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85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3E4F-AD09-40B3-A05D-E1E0E3218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EEAAD9-157A-4949-8C17-65FB0FA29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A1380-1BD8-4F26-95B5-714872DEE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6F749-973F-437A-A907-F5688537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159D2-ECF9-43C8-A600-0F1DA856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79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AED252-8393-4253-A2F0-FA9C39823F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2A72B-3B5B-46E1-8E70-8BCC5016F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1F59E-C190-46C2-9DB8-38711CF85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F7A87-1913-41F2-ACCA-BA0911318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48530-44CD-4B29-B064-0A512EA01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4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75014A-2A37-44E3-BCC8-40170AA8D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41C5F-FE58-4A1F-A28F-6460DEF00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2EBF3-DE61-418B-92BD-7CB3622681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417AD-D619-440E-9D63-D3E4B95EEF27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56D31-F958-4EF4-969F-4147DE9907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C2368-44E1-4DFB-86FD-81BAAC4B8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D184F-1D83-4CEA-B2E0-8D913CF5C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26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73A244-606A-4854-9AD8-4272A49E121B}"/>
              </a:ext>
            </a:extLst>
          </p:cNvPr>
          <p:cNvSpPr/>
          <p:nvPr/>
        </p:nvSpPr>
        <p:spPr>
          <a:xfrm>
            <a:off x="0" y="0"/>
            <a:ext cx="5427133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3A225146-366C-40A6-AAA5-5FCB0E89D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8" y="762001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09A964-B55B-4F50-B15E-F17F85E3C27C}"/>
              </a:ext>
            </a:extLst>
          </p:cNvPr>
          <p:cNvSpPr/>
          <p:nvPr/>
        </p:nvSpPr>
        <p:spPr>
          <a:xfrm>
            <a:off x="769760" y="2245267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3340527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HPL</dc:creator>
  <cp:lastModifiedBy>HPL</cp:lastModifiedBy>
  <cp:revision>1</cp:revision>
  <dcterms:created xsi:type="dcterms:W3CDTF">2025-08-09T20:09:27Z</dcterms:created>
  <dcterms:modified xsi:type="dcterms:W3CDTF">2025-08-09T20:09:41Z</dcterms:modified>
</cp:coreProperties>
</file>