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1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D1B72-9D26-4DF5-890F-07442B42AF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030705-7D99-4509-8CF8-E657FAB8A2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75C78-CC84-445B-B037-C864112E6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CC402-6888-40E6-BFF8-B714B2A24A04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B0070-A82E-4A0F-BF3F-CD48EDF8B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68B273-05F8-4A96-90D0-C25D0042D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6FAB5-F013-43D2-8A27-8193379B8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711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C4399-993F-4DC9-8931-23A123C4D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7399D-48FE-41E4-8B87-FC260614C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07D6F1-23D4-48F3-BA43-C981147C9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CC402-6888-40E6-BFF8-B714B2A24A04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1BB3C-51BF-4DAE-886B-9AF555537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9DFA1-0F35-446D-9312-1989A648B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6FAB5-F013-43D2-8A27-8193379B8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1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EDB42-8855-4C1A-9847-BD887A96C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1DCDE8-10C0-4B9D-A564-1B6EFD305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1A8259-7C0B-45C8-8AC9-B11FC82EB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CC402-6888-40E6-BFF8-B714B2A24A04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42603-4D57-4CB2-A532-3B972ECC3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96B71-AFBE-4CF9-B04D-747C0D94F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6FAB5-F013-43D2-8A27-8193379B8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650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14618-48A6-4CD4-9D65-C9C640910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DAD4E-9E45-4958-9848-D0F452195B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9DBB02-2189-4565-AA56-3FA76C12AC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D47A1-63BC-4764-8DE5-9225D139F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CC402-6888-40E6-BFF8-B714B2A24A04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7DB779-AA4C-42AC-847C-C2633EBA9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CCB271-CCC8-4A38-9FE0-D2350EA1C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6FAB5-F013-43D2-8A27-8193379B8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97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59051-8E11-4B00-AF7F-02CAC0550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99980-D09D-400C-BAB3-8855A3D8E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4410A-5D72-4C69-8495-65996FEBD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DD329C-E1DE-4FC9-AFB7-47E2574471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B7F49A-2A73-409A-A59C-4BCA24D2C8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B5C79F-B656-4587-BF2E-17AA9FB39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CC402-6888-40E6-BFF8-B714B2A24A04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00F97C-85CB-4A6D-8C48-B8CD24DC5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DD1C45-6127-480D-A788-BF8D1DA23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6FAB5-F013-43D2-8A27-8193379B8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747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8DD3E-4129-4E7E-9A7F-1A16680AF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F665DE-DCCE-4C8F-A998-463EE7ABB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CC402-6888-40E6-BFF8-B714B2A24A04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C94A6A-F427-4B8F-A79C-53A677610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7A4351-ACAC-4D03-957C-6C14EB7EC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6FAB5-F013-43D2-8A27-8193379B8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60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C5033A-267A-4688-AC82-4819D3FA4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CC402-6888-40E6-BFF8-B714B2A24A04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0C374F-E55E-477C-BB48-5C3B2ED6F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22D35E-B924-4889-A287-8FFD47517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6FAB5-F013-43D2-8A27-8193379B8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689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2BCE5-9E48-493E-BEC0-9966C9B96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C41E4-EB5C-4BBD-ABA0-DD7821FA4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B28A2-14D6-41FA-A3BF-E597EF0CA0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9ADFF1-A0C0-4C55-B44B-A19DB4431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CC402-6888-40E6-BFF8-B714B2A24A04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3B5B2A-5EEA-47F9-89B8-1EA386115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296676-73C8-49C9-BFCA-783E70F0E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6FAB5-F013-43D2-8A27-8193379B8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000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3F4A8-5FFF-450F-AC49-EE109E15A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C7D943-D523-4430-B863-88400A2F99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E9A71B-8213-4232-A9BC-BF4E739D1C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41E15A-1263-456F-9CB1-371566DB2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CC402-6888-40E6-BFF8-B714B2A24A04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D7CC94-29B7-4723-9528-3045DA474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7723CA-B00D-4AF0-826B-E4EACA32D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6FAB5-F013-43D2-8A27-8193379B8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549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B135F-D9FF-4F10-9D4B-160AFBA49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A754B8-6377-421B-B7D6-C58BF21DEE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A8BDA-6006-4457-A0FC-38CAFF26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CC402-6888-40E6-BFF8-B714B2A24A04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A87FF9-4B24-48E7-BD57-DECF7860D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59F6F-DFF7-4484-B385-F71EF2730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6FAB5-F013-43D2-8A27-8193379B8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706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EC9AF1-EEAD-477B-AC11-6D4D37AC5D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E418D4-670E-4863-BE9B-04CAB186F0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E7AF4-E054-481B-8347-DE18A204C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CC402-6888-40E6-BFF8-B714B2A24A04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7422-5156-4676-B722-BF50F8CC4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43A61-1508-449C-BD79-C65C95CC6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6FAB5-F013-43D2-8A27-8193379B8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481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481256-B957-47AF-ADBF-BFBDA5051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B00CD3-B664-4D3F-932B-7EDED1DFF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49B92-3C16-4510-A083-4A75A6567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CC402-6888-40E6-BFF8-B714B2A24A04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181EC1-4951-4D36-9491-DD34075C37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A71ED-A26F-4D53-9940-097A1A697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6FAB5-F013-43D2-8A27-8193379B8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70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9F7ABF-51C4-40D6-ADE2-7C96FEEC6A41}"/>
              </a:ext>
            </a:extLst>
          </p:cNvPr>
          <p:cNvSpPr/>
          <p:nvPr/>
        </p:nvSpPr>
        <p:spPr>
          <a:xfrm>
            <a:off x="0" y="0"/>
            <a:ext cx="7001933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0BB3B4-4CE1-448D-90DE-6716CBC023BA}"/>
              </a:ext>
            </a:extLst>
          </p:cNvPr>
          <p:cNvSpPr/>
          <p:nvPr/>
        </p:nvSpPr>
        <p:spPr>
          <a:xfrm>
            <a:off x="0" y="2048934"/>
            <a:ext cx="7001933" cy="4809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BBA69E-96F5-4175-BA26-499C5946E549}"/>
              </a:ext>
            </a:extLst>
          </p:cNvPr>
          <p:cNvSpPr/>
          <p:nvPr/>
        </p:nvSpPr>
        <p:spPr>
          <a:xfrm>
            <a:off x="0" y="2700867"/>
            <a:ext cx="7001933" cy="415713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7DA9FC-B852-4D71-9185-9E9DA83D2858}"/>
              </a:ext>
            </a:extLst>
          </p:cNvPr>
          <p:cNvSpPr/>
          <p:nvPr/>
        </p:nvSpPr>
        <p:spPr>
          <a:xfrm>
            <a:off x="1905817" y="628135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7062C8C9-CB44-4379-9304-845E8CB0C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7601" y="1105188"/>
            <a:ext cx="4131732" cy="481753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082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HPL</dc:creator>
  <cp:lastModifiedBy>HPL</cp:lastModifiedBy>
  <cp:revision>1</cp:revision>
  <dcterms:created xsi:type="dcterms:W3CDTF">2025-08-09T20:21:02Z</dcterms:created>
  <dcterms:modified xsi:type="dcterms:W3CDTF">2025-08-09T20:21:28Z</dcterms:modified>
</cp:coreProperties>
</file>