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1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BD3CE-A5B6-4B1C-A211-B4D1BF86A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AB502-B1BA-4944-992E-62A057507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2D269-95C8-438A-BB48-878FAE174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6BB9C-4E34-4691-9DE6-3198A75A3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EF0D2-9E1E-4FF6-ABCC-FA972705E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0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8AA4-6752-4E46-99D1-8A3870BA3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165CF-2275-4A47-BA79-C44704DA7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DBB89-FDFA-408A-B1B1-E8F309292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7F041-8C5D-4AB4-98A1-73FC0490E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06987-DA3A-468D-87E0-7C7367E3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16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20487-BC14-4447-A57C-27659359E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79C24-E168-47EE-92A8-B6BEDACB1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FF5FE-69F1-44D7-9CAF-19F36BD81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3A33C-C901-49B1-A655-CF14D637A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1A89C-A5AC-4ED2-820B-16A1FE167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23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3850C-A5F7-4839-819E-D65E786C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4832E-83A6-4AB6-AF65-6D8137F4A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B7347-0239-4C21-9784-5A53C458E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AB9AD-54F5-448F-9A76-50F4437B9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4243E2-ED9B-445E-87D7-7B4AD0C3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DCC92-35DD-4B95-A942-7882182A2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FAAD8-C8D7-4CDF-9736-06FFA8ECB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55105-30C5-4434-8B93-2B2D8A72D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A6F0B-8786-492F-9A86-569982E72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DF0DAE-782E-4977-BF95-9B0CA55381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18ACD7-2A61-4D56-B83F-5161028E3D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D2DF49-97F7-49E4-BB39-F3962CC5A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35931D-4271-44CB-825C-ED2BDB75A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DE6CCF-8A00-4BBB-9837-57D4BBA6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974B7-20BF-46F7-BB31-A1DDD34C3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3DC66A-230A-4352-B4D5-BA1B8F0AF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C8C61-F3C0-45AC-A2D9-A12CA9E16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176F2B-5671-44B0-B57E-29F63DB1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97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23D016-79E5-428D-8713-59FF30E4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6DF683-6A4E-4C62-81F5-D1DE77A55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77881-2B9F-459D-9DE0-9F39C09C2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49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20FB8-9571-475A-928A-84F8D7055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10DE6-1818-418E-964C-37D4ADA6A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8A26A-339C-4AF9-BD89-0538DF751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3FDB1-51D0-46EE-965C-C006812E3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6821CB-194F-4A05-AD9A-23AEBEA4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B331D-ED43-4293-9457-D5A60A79A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86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2FB97-FCD8-4A7A-8784-41E211B8D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24FF34-1AD7-4112-9539-D2EAD9924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3BBDC-0282-4CFD-A761-A3B53BE1E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2BB65-FB07-4D8E-B578-6FAC278AA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B2160-16FF-4C8C-8CBA-4E5C9855E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830AF9-2B7C-40E0-BC05-90992CD63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71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F8FD-4756-4F9A-9C62-219E59A32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668105-C19B-4C5E-B75E-66AD89D0CD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C599F-3ED4-40B2-BC40-101C70963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1BC99-E5CD-4384-B149-40F834BDD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92EFA-E266-4F76-9AB1-E90EA369F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4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11861C-5D92-4CFF-A0D2-7DF6A13312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E7E93A-FEB5-4422-B25C-A86B7AD1B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099EA-E05C-41C2-9A5B-C753473B8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81763-CC69-4D5D-BEBD-0824F4A15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C28A9-D1F6-4A55-A9C7-B3A9BA874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798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755EEE-B25C-4433-8AD1-EBCACB902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BEE4E-14B1-4094-A92D-A2CC52E81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39020-04C3-4D6C-8218-A5CF31E36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00708-703A-4935-A4A3-EED4809C1912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9DA4B-4A21-4F64-8570-E3FB5CC9F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FB310-5BEC-498C-9B45-DA3C83979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9E44C-789D-4004-8320-E308ED14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3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49E0A2-5A62-420C-A3ED-579158E9A48A}"/>
              </a:ext>
            </a:extLst>
          </p:cNvPr>
          <p:cNvSpPr/>
          <p:nvPr/>
        </p:nvSpPr>
        <p:spPr>
          <a:xfrm>
            <a:off x="0" y="0"/>
            <a:ext cx="1225126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7F47-220F-4849-B15E-EDAE183BCDB2}"/>
              </a:ext>
            </a:extLst>
          </p:cNvPr>
          <p:cNvSpPr/>
          <p:nvPr/>
        </p:nvSpPr>
        <p:spPr>
          <a:xfrm>
            <a:off x="-67733" y="-1"/>
            <a:ext cx="466513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60E0B9-D76C-4A70-85B0-6D192751FB83}"/>
              </a:ext>
            </a:extLst>
          </p:cNvPr>
          <p:cNvSpPr/>
          <p:nvPr/>
        </p:nvSpPr>
        <p:spPr>
          <a:xfrm>
            <a:off x="1" y="0"/>
            <a:ext cx="4131732" cy="6858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F10901-7D80-4D20-A2A2-7C219DB6C9CE}"/>
              </a:ext>
            </a:extLst>
          </p:cNvPr>
          <p:cNvSpPr/>
          <p:nvPr/>
        </p:nvSpPr>
        <p:spPr>
          <a:xfrm>
            <a:off x="470718" y="1779601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6144417-06B3-4181-BC58-9F7149A7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1401" y="1020233"/>
            <a:ext cx="4131732" cy="48175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827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HPL</dc:creator>
  <cp:lastModifiedBy>HPL</cp:lastModifiedBy>
  <cp:revision>1</cp:revision>
  <dcterms:created xsi:type="dcterms:W3CDTF">2025-08-09T20:21:55Z</dcterms:created>
  <dcterms:modified xsi:type="dcterms:W3CDTF">2025-08-09T20:22:10Z</dcterms:modified>
</cp:coreProperties>
</file>