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9" r:id="rId9"/>
    <p:sldId id="270" r:id="rId10"/>
    <p:sldId id="271" r:id="rId11"/>
    <p:sldId id="263" r:id="rId12"/>
    <p:sldId id="264" r:id="rId13"/>
    <p:sldId id="265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8" y="1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A9BB3-422F-4F8C-8C45-C505EE899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6DA952-32F3-4F62-9A13-ED400670D6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FD32E-8C85-478D-AF84-BFB81FCAB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F11B6-588B-4D17-86D1-2D8251355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2A45C-F182-4FC5-BA17-CE287255D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318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57F20-E4B2-4609-A6ED-DAA7C8E0E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F041C-490C-4C6B-8AF1-CEF4CAF82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44594-B39F-4D4D-A799-E6D16B9A7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76490-1AE2-4622-8451-108570A93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07C87-039E-46B4-BC13-D3426E4B4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49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FAB33-B014-4579-A50A-B80427F6C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6ECA1-5726-4395-88AB-8F7ED31BA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CDF04-CDA7-4B89-BD5D-00512AF14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10380-8A49-4CC7-87AE-0F0C7FEC0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0DFC7-6602-47B2-A529-88134E302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51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4E3B5-DE0F-48BD-8D2D-B36F01B92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4CF00-3713-4322-9B75-B8C498B9B7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BACD11-0F3D-48CB-B95B-77E755F0A6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B69853-6BD2-4C85-B128-EC575117B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7ED541-8777-48B4-8DCC-A86D04FA4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57A67F-0324-4AB0-8528-F25D3FD2B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77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761C1-46E5-4C91-9D74-D9A632E90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6707B-E283-4F9D-B12F-9B62AB238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C19F03-3326-41F4-AA3E-E604EA4FB2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E07C55-3898-42FC-8758-F40ABE3CEA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8190DC-F90C-49D6-A186-9124F4CFF9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AB14C4-B584-4512-B51C-99B6F6CAF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B74057-FA18-48BE-9204-156BECAC9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86F378-E1DE-44AE-922E-136326950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86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A567-DB6C-4C7F-86C4-EBD899BB7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B0D36F-C82F-48E4-BDDB-EAA30DF2D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14864A-B4B1-47F9-8542-C4C1F84CB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C31C17-727F-43A3-A767-D250C4E59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60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53F52F-FAC3-4FDE-9098-930642FE9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07C128-1997-4858-A17B-4BC4A92C5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B4603-C512-4ADD-BD39-F72E00C90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250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6AFB6-3D93-45FB-9398-A35533BE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5A4FB-266A-46C0-9335-B85B43EB2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8C79C-6F6F-4E5E-9950-ACA0C6896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34C4F9-6528-4DB1-B56B-9C4AD1371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CF8ED2-880B-480E-8C10-C16DBF011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34EFF-456D-4E01-A48D-B44E8615D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627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E194F-68DE-4903-B864-DFB7507C0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F9F23A-53D4-4D38-BA3E-6C4EB1B15D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48CDF-FAEB-49DC-89B2-B9352F4C6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44ACA7-EDA5-4DA7-8BF0-BA0998773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800FC8-8458-4B15-ADF9-DFBFE7BEC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44BFFE-C2D6-4732-A781-4179C2C71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77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D164E-49BF-462F-BF14-425F269C9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444F0E-6058-478A-8429-5DC07993E4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F4416-55A6-4724-BE0E-ED3D55BE8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ABB3B-7A10-4E9F-8394-69445A79E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405C99-5A1B-496F-BE8E-9D50A645B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028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7C0ED-2CCB-4EB6-BA43-DE7B43E4C8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1081C1-CE48-4407-9A2C-09A5ECE2A9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495537-F7BA-4401-8DD2-F216334FC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C4211-2DA9-4DE3-A893-0213CC22E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FDD28-7047-4556-8551-7280A602D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56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E094D-E4E0-4BF3-898D-96E40B218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6BF9F-1699-4921-B728-0D23E3B3C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2FF92-9B4D-492C-BD55-8AA4CFE11B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B3BD7-9801-4F91-BB2E-0DA6BEB8EB1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A169E-E2AD-4B1B-BA0F-67B4C2B5A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74BAD-BC8A-42FB-AB88-D073B572D7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A8426-951A-4AE5-8FB2-99A0CD611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147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5F358B-27D0-4A57-9A85-BE0754826108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9C403D-77AA-4054-BA8D-DC7CCC3E285B}"/>
              </a:ext>
            </a:extLst>
          </p:cNvPr>
          <p:cNvSpPr/>
          <p:nvPr/>
        </p:nvSpPr>
        <p:spPr>
          <a:xfrm>
            <a:off x="0" y="3293533"/>
            <a:ext cx="6096000" cy="356446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C490CF9-A024-49FD-8C01-69C652E69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67" y="870479"/>
            <a:ext cx="5469466" cy="776288"/>
          </a:xfrm>
        </p:spPr>
        <p:txBody>
          <a:bodyPr/>
          <a:lstStyle/>
          <a:p>
            <a:r>
              <a:rPr lang="en-US" dirty="0"/>
              <a:t>Add a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C6CD981-730F-47BE-8F6C-1D7F001BE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7132" y="2023532"/>
            <a:ext cx="4453467" cy="200289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79360E-EDBB-4F86-9230-B100EB88105C}"/>
              </a:ext>
            </a:extLst>
          </p:cNvPr>
          <p:cNvSpPr/>
          <p:nvPr/>
        </p:nvSpPr>
        <p:spPr>
          <a:xfrm>
            <a:off x="969434" y="4402667"/>
            <a:ext cx="3801533" cy="795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+mj-lt"/>
              </a:rPr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722462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AEFA1D-156B-44A4-8D3F-EBD6C5570689}"/>
              </a:ext>
            </a:extLst>
          </p:cNvPr>
          <p:cNvSpPr/>
          <p:nvPr/>
        </p:nvSpPr>
        <p:spPr>
          <a:xfrm>
            <a:off x="0" y="1"/>
            <a:ext cx="6400801" cy="6857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2269BCE-F75D-4DC4-85E0-930A7CB13521}"/>
              </a:ext>
            </a:extLst>
          </p:cNvPr>
          <p:cNvSpPr txBox="1">
            <a:spLocks/>
          </p:cNvSpPr>
          <p:nvPr/>
        </p:nvSpPr>
        <p:spPr>
          <a:xfrm>
            <a:off x="143934" y="2652712"/>
            <a:ext cx="5469466" cy="7762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Add a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E4CC774-37C0-4FE4-BDE2-3248CBC1C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4467" y="1693332"/>
            <a:ext cx="3979333" cy="308186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319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833325-3FAB-4BBE-AEEA-B37AC387FB32}"/>
              </a:ext>
            </a:extLst>
          </p:cNvPr>
          <p:cNvSpPr/>
          <p:nvPr/>
        </p:nvSpPr>
        <p:spPr>
          <a:xfrm>
            <a:off x="0" y="0"/>
            <a:ext cx="5545667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8885E22-3F9F-45FB-95D2-820D340B3BF5}"/>
              </a:ext>
            </a:extLst>
          </p:cNvPr>
          <p:cNvSpPr txBox="1">
            <a:spLocks/>
          </p:cNvSpPr>
          <p:nvPr/>
        </p:nvSpPr>
        <p:spPr>
          <a:xfrm>
            <a:off x="143934" y="2652712"/>
            <a:ext cx="5469466" cy="7762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Add a title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8BA54E2-77E8-48ED-873D-8A4D65117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6668" y="762001"/>
            <a:ext cx="4131732" cy="481753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740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6FB6B4C-826C-454E-B407-20EC47D46379}"/>
              </a:ext>
            </a:extLst>
          </p:cNvPr>
          <p:cNvSpPr/>
          <p:nvPr/>
        </p:nvSpPr>
        <p:spPr>
          <a:xfrm>
            <a:off x="0" y="0"/>
            <a:ext cx="563033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85E3CBB4-A4A3-4D5D-8163-9731F2E94E61}"/>
              </a:ext>
            </a:extLst>
          </p:cNvPr>
          <p:cNvSpPr/>
          <p:nvPr/>
        </p:nvSpPr>
        <p:spPr>
          <a:xfrm>
            <a:off x="0" y="0"/>
            <a:ext cx="5630333" cy="6858000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8DCE02E3-6D9D-4D2F-B975-247C5E29B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6668" y="762001"/>
            <a:ext cx="4131732" cy="48175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047972-A62E-479E-91E4-74831FA469B7}"/>
              </a:ext>
            </a:extLst>
          </p:cNvPr>
          <p:cNvSpPr/>
          <p:nvPr/>
        </p:nvSpPr>
        <p:spPr>
          <a:xfrm>
            <a:off x="1730019" y="949867"/>
            <a:ext cx="39003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3716773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73A244-606A-4854-9AD8-4272A49E121B}"/>
              </a:ext>
            </a:extLst>
          </p:cNvPr>
          <p:cNvSpPr/>
          <p:nvPr/>
        </p:nvSpPr>
        <p:spPr>
          <a:xfrm>
            <a:off x="0" y="0"/>
            <a:ext cx="5427133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3A225146-366C-40A6-AAA5-5FCB0E89D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6668" y="762001"/>
            <a:ext cx="4131732" cy="48175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09A964-B55B-4F50-B15E-F17F85E3C27C}"/>
              </a:ext>
            </a:extLst>
          </p:cNvPr>
          <p:cNvSpPr/>
          <p:nvPr/>
        </p:nvSpPr>
        <p:spPr>
          <a:xfrm>
            <a:off x="769760" y="2245267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3340527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17391F-AE45-46B9-8CA5-E72D214BEA1A}"/>
              </a:ext>
            </a:extLst>
          </p:cNvPr>
          <p:cNvSpPr/>
          <p:nvPr/>
        </p:nvSpPr>
        <p:spPr>
          <a:xfrm>
            <a:off x="0" y="0"/>
            <a:ext cx="7509933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02A98508-624D-4EBD-99BA-CFD9F67C8A6B}"/>
              </a:ext>
            </a:extLst>
          </p:cNvPr>
          <p:cNvSpPr/>
          <p:nvPr/>
        </p:nvSpPr>
        <p:spPr>
          <a:xfrm>
            <a:off x="0" y="1"/>
            <a:ext cx="7509933" cy="6858000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547B3033-CD20-4F41-9DA6-312F03528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7735" y="778934"/>
            <a:ext cx="4131732" cy="48175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65DA15-93B1-4A0C-A650-567675ACF90D}"/>
              </a:ext>
            </a:extLst>
          </p:cNvPr>
          <p:cNvSpPr/>
          <p:nvPr/>
        </p:nvSpPr>
        <p:spPr>
          <a:xfrm>
            <a:off x="3292826" y="1322400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2858075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7493A68-1397-411B-BF22-2145A5D1FB84}"/>
              </a:ext>
            </a:extLst>
          </p:cNvPr>
          <p:cNvSpPr/>
          <p:nvPr/>
        </p:nvSpPr>
        <p:spPr>
          <a:xfrm>
            <a:off x="-1" y="1"/>
            <a:ext cx="6096001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3103EBD8-077C-4051-B6C3-54383DDAE12A}"/>
              </a:ext>
            </a:extLst>
          </p:cNvPr>
          <p:cNvSpPr/>
          <p:nvPr/>
        </p:nvSpPr>
        <p:spPr>
          <a:xfrm>
            <a:off x="0" y="8467"/>
            <a:ext cx="6096000" cy="6849533"/>
          </a:xfrm>
          <a:prstGeom prst="rt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38DD9267-0B95-4CAB-A869-0BE32C814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6668" y="762001"/>
            <a:ext cx="4131732" cy="48175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FE5F42-238B-48EC-83CF-8B2444521EF1}"/>
              </a:ext>
            </a:extLst>
          </p:cNvPr>
          <p:cNvSpPr/>
          <p:nvPr/>
        </p:nvSpPr>
        <p:spPr>
          <a:xfrm>
            <a:off x="2480026" y="1474800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1313854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9F7ABF-51C4-40D6-ADE2-7C96FEEC6A41}"/>
              </a:ext>
            </a:extLst>
          </p:cNvPr>
          <p:cNvSpPr/>
          <p:nvPr/>
        </p:nvSpPr>
        <p:spPr>
          <a:xfrm>
            <a:off x="0" y="0"/>
            <a:ext cx="7001933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0BB3B4-4CE1-448D-90DE-6716CBC023BA}"/>
              </a:ext>
            </a:extLst>
          </p:cNvPr>
          <p:cNvSpPr/>
          <p:nvPr/>
        </p:nvSpPr>
        <p:spPr>
          <a:xfrm>
            <a:off x="0" y="2048934"/>
            <a:ext cx="7001933" cy="4809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BBA69E-96F5-4175-BA26-499C5946E549}"/>
              </a:ext>
            </a:extLst>
          </p:cNvPr>
          <p:cNvSpPr/>
          <p:nvPr/>
        </p:nvSpPr>
        <p:spPr>
          <a:xfrm>
            <a:off x="0" y="2700867"/>
            <a:ext cx="7001933" cy="415713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7DA9FC-B852-4D71-9185-9E9DA83D2858}"/>
              </a:ext>
            </a:extLst>
          </p:cNvPr>
          <p:cNvSpPr/>
          <p:nvPr/>
        </p:nvSpPr>
        <p:spPr>
          <a:xfrm>
            <a:off x="1905817" y="628135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7062C8C9-CB44-4379-9304-845E8CB0C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7601" y="1105188"/>
            <a:ext cx="4131732" cy="481753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082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49E0A2-5A62-420C-A3ED-579158E9A48A}"/>
              </a:ext>
            </a:extLst>
          </p:cNvPr>
          <p:cNvSpPr/>
          <p:nvPr/>
        </p:nvSpPr>
        <p:spPr>
          <a:xfrm>
            <a:off x="0" y="0"/>
            <a:ext cx="12251267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EC7F47-220F-4849-B15E-EDAE183BCDB2}"/>
              </a:ext>
            </a:extLst>
          </p:cNvPr>
          <p:cNvSpPr/>
          <p:nvPr/>
        </p:nvSpPr>
        <p:spPr>
          <a:xfrm>
            <a:off x="-67733" y="-1"/>
            <a:ext cx="466513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60E0B9-D76C-4A70-85B0-6D192751FB83}"/>
              </a:ext>
            </a:extLst>
          </p:cNvPr>
          <p:cNvSpPr/>
          <p:nvPr/>
        </p:nvSpPr>
        <p:spPr>
          <a:xfrm>
            <a:off x="1" y="0"/>
            <a:ext cx="4131732" cy="68580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F10901-7D80-4D20-A2A2-7C219DB6C9CE}"/>
              </a:ext>
            </a:extLst>
          </p:cNvPr>
          <p:cNvSpPr/>
          <p:nvPr/>
        </p:nvSpPr>
        <p:spPr>
          <a:xfrm>
            <a:off x="470718" y="1779601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76144417-06B3-4181-BC58-9F7149A7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1401" y="1020233"/>
            <a:ext cx="4131732" cy="481753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827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87F51D-FC32-4138-B9A6-B8245717AA9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90EB5C-5ECB-4E87-A713-C09A1144EB08}"/>
              </a:ext>
            </a:extLst>
          </p:cNvPr>
          <p:cNvSpPr/>
          <p:nvPr/>
        </p:nvSpPr>
        <p:spPr>
          <a:xfrm>
            <a:off x="1" y="0"/>
            <a:ext cx="3403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DFAFAC-BE57-4DD5-952A-FCFBD82A10E2}"/>
              </a:ext>
            </a:extLst>
          </p:cNvPr>
          <p:cNvSpPr/>
          <p:nvPr/>
        </p:nvSpPr>
        <p:spPr>
          <a:xfrm>
            <a:off x="1490133" y="0"/>
            <a:ext cx="52323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1A64994-E226-4907-A201-CDE2AF4E2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7601" y="1105188"/>
            <a:ext cx="4131732" cy="48175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935FB9-5BDA-4937-AA52-70151B1F9994}"/>
              </a:ext>
            </a:extLst>
          </p:cNvPr>
          <p:cNvSpPr/>
          <p:nvPr/>
        </p:nvSpPr>
        <p:spPr>
          <a:xfrm>
            <a:off x="433437" y="1686467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3298303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F7CC96-7EA2-4956-835D-C7A1609ABCA0}"/>
              </a:ext>
            </a:extLst>
          </p:cNvPr>
          <p:cNvSpPr/>
          <p:nvPr/>
        </p:nvSpPr>
        <p:spPr>
          <a:xfrm>
            <a:off x="0" y="-1"/>
            <a:ext cx="12192000" cy="35475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1F8295-636C-483E-BEE2-62D313C85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2067" y="4031190"/>
            <a:ext cx="5367865" cy="226430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4A2D5D-E5DC-42F9-9B38-FADBFCBF7621}"/>
              </a:ext>
            </a:extLst>
          </p:cNvPr>
          <p:cNvSpPr/>
          <p:nvPr/>
        </p:nvSpPr>
        <p:spPr>
          <a:xfrm>
            <a:off x="3292826" y="1322400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2776744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B8253E-80F4-4281-9920-D15181E05F1E}"/>
              </a:ext>
            </a:extLst>
          </p:cNvPr>
          <p:cNvSpPr/>
          <p:nvPr/>
        </p:nvSpPr>
        <p:spPr>
          <a:xfrm>
            <a:off x="0" y="0"/>
            <a:ext cx="12192000" cy="37168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1694BFCC-BBA8-48A2-8B84-F99ABBD902E3}"/>
              </a:ext>
            </a:extLst>
          </p:cNvPr>
          <p:cNvSpPr/>
          <p:nvPr/>
        </p:nvSpPr>
        <p:spPr>
          <a:xfrm>
            <a:off x="-1" y="0"/>
            <a:ext cx="7145867" cy="3716867"/>
          </a:xfrm>
          <a:prstGeom prst="rtTriangl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862B69E-33EC-48FC-BAAA-812F1CA45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4099" y="4368799"/>
            <a:ext cx="5003801" cy="1858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0752F9-9DA4-4C82-BD69-8DD5E9C12F6C}"/>
              </a:ext>
            </a:extLst>
          </p:cNvPr>
          <p:cNvSpPr/>
          <p:nvPr/>
        </p:nvSpPr>
        <p:spPr>
          <a:xfrm>
            <a:off x="6095999" y="904326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2113104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877BB3-40CE-40FB-962D-142013BB72A3}"/>
              </a:ext>
            </a:extLst>
          </p:cNvPr>
          <p:cNvSpPr/>
          <p:nvPr/>
        </p:nvSpPr>
        <p:spPr>
          <a:xfrm>
            <a:off x="0" y="0"/>
            <a:ext cx="12192000" cy="35221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D1EE1449-DCB1-4B30-878A-26BC1A049F7F}"/>
              </a:ext>
            </a:extLst>
          </p:cNvPr>
          <p:cNvSpPr/>
          <p:nvPr/>
        </p:nvSpPr>
        <p:spPr>
          <a:xfrm>
            <a:off x="0" y="0"/>
            <a:ext cx="5740400" cy="3522133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4E5E2E3-16E6-4CA2-ACC1-9FB46136F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4073524"/>
            <a:ext cx="5486399" cy="228970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54A112-5CB1-42E4-92FF-9BACACB667D7}"/>
              </a:ext>
            </a:extLst>
          </p:cNvPr>
          <p:cNvSpPr/>
          <p:nvPr/>
        </p:nvSpPr>
        <p:spPr>
          <a:xfrm>
            <a:off x="6019092" y="1043000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3882862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1BA02A3-745C-47BE-96AD-C83BAF8E8C9E}"/>
              </a:ext>
            </a:extLst>
          </p:cNvPr>
          <p:cNvSpPr/>
          <p:nvPr/>
        </p:nvSpPr>
        <p:spPr>
          <a:xfrm>
            <a:off x="0" y="0"/>
            <a:ext cx="12192000" cy="3759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AFEC602E-11C1-47D9-A0CB-E0980A541F82}"/>
              </a:ext>
            </a:extLst>
          </p:cNvPr>
          <p:cNvSpPr/>
          <p:nvPr/>
        </p:nvSpPr>
        <p:spPr>
          <a:xfrm>
            <a:off x="0" y="0"/>
            <a:ext cx="6798733" cy="375919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8BEA9C24-0285-42A2-B113-6F93371B178E}"/>
              </a:ext>
            </a:extLst>
          </p:cNvPr>
          <p:cNvSpPr/>
          <p:nvPr/>
        </p:nvSpPr>
        <p:spPr>
          <a:xfrm>
            <a:off x="0" y="626532"/>
            <a:ext cx="5630333" cy="3132667"/>
          </a:xfrm>
          <a:prstGeom prst="rtTriangl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0F5175F-2332-428A-A888-9B945BE95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2449" y="4385731"/>
            <a:ext cx="5075767" cy="19520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C844EA-6B5F-4FBD-BBD4-FCDB318C2390}"/>
              </a:ext>
            </a:extLst>
          </p:cNvPr>
          <p:cNvSpPr/>
          <p:nvPr/>
        </p:nvSpPr>
        <p:spPr>
          <a:xfrm>
            <a:off x="6305069" y="1076867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2439604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37C4F1-9C7F-4A17-BAC3-60789ACAF088}"/>
              </a:ext>
            </a:extLst>
          </p:cNvPr>
          <p:cNvSpPr/>
          <p:nvPr/>
        </p:nvSpPr>
        <p:spPr>
          <a:xfrm>
            <a:off x="0" y="0"/>
            <a:ext cx="12192000" cy="3759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0DDD4F2A-3B19-4008-AA62-53C0E4CC64B8}"/>
              </a:ext>
            </a:extLst>
          </p:cNvPr>
          <p:cNvSpPr/>
          <p:nvPr/>
        </p:nvSpPr>
        <p:spPr>
          <a:xfrm>
            <a:off x="0" y="0"/>
            <a:ext cx="6096000" cy="37592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C7A4F65F-A22D-4279-AAC1-22BBD6971D31}"/>
              </a:ext>
            </a:extLst>
          </p:cNvPr>
          <p:cNvSpPr/>
          <p:nvPr/>
        </p:nvSpPr>
        <p:spPr>
          <a:xfrm>
            <a:off x="0" y="609600"/>
            <a:ext cx="5198533" cy="3149600"/>
          </a:xfrm>
          <a:prstGeom prst="rt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D39CE47-0A47-4817-BFCA-E5AE7A667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9933" y="4368800"/>
            <a:ext cx="4792133" cy="194733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0FA6A8-6D93-441F-A039-26DE5736A40A}"/>
              </a:ext>
            </a:extLst>
          </p:cNvPr>
          <p:cNvSpPr/>
          <p:nvPr/>
        </p:nvSpPr>
        <p:spPr>
          <a:xfrm>
            <a:off x="6349293" y="1068400"/>
            <a:ext cx="31902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/>
              <a:t>Add a title</a:t>
            </a:r>
          </a:p>
        </p:txBody>
      </p:sp>
    </p:spTree>
    <p:extLst>
      <p:ext uri="{BB962C8B-B14F-4D97-AF65-F5344CB8AC3E}">
        <p14:creationId xmlns:p14="http://schemas.microsoft.com/office/powerpoint/2010/main" val="1614149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680133-9CF6-4149-99E4-B7E317AD3126}"/>
              </a:ext>
            </a:extLst>
          </p:cNvPr>
          <p:cNvSpPr/>
          <p:nvPr/>
        </p:nvSpPr>
        <p:spPr>
          <a:xfrm>
            <a:off x="0" y="711200"/>
            <a:ext cx="12192000" cy="5130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1A0D48-2504-41A4-9A1A-79700D905931}"/>
              </a:ext>
            </a:extLst>
          </p:cNvPr>
          <p:cNvSpPr/>
          <p:nvPr/>
        </p:nvSpPr>
        <p:spPr>
          <a:xfrm>
            <a:off x="177799" y="1955800"/>
            <a:ext cx="5655733" cy="2675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A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utilisé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pour des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présentations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Powerpoint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  <a:p>
            <a:pPr algn="ctr"/>
            <a:endParaRPr lang="en-US" sz="2400" b="1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2025</a:t>
            </a:r>
          </a:p>
          <a:p>
            <a:pPr algn="r"/>
            <a:r>
              <a:rPr lang="en-US" sz="2400" b="1" dirty="0">
                <a:solidFill>
                  <a:schemeClr val="tx1"/>
                </a:solidFill>
                <a:latin typeface="+mj-lt"/>
              </a:rPr>
              <a:t>Andy Sylvain</a:t>
            </a:r>
          </a:p>
        </p:txBody>
      </p:sp>
    </p:spTree>
    <p:extLst>
      <p:ext uri="{BB962C8B-B14F-4D97-AF65-F5344CB8AC3E}">
        <p14:creationId xmlns:p14="http://schemas.microsoft.com/office/powerpoint/2010/main" val="870335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58</Words>
  <Application>Microsoft Office PowerPoint</Application>
  <PresentationFormat>Widescreen</PresentationFormat>
  <Paragraphs>21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Add a 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HPL</dc:creator>
  <cp:lastModifiedBy>HPL</cp:lastModifiedBy>
  <cp:revision>9</cp:revision>
  <dcterms:created xsi:type="dcterms:W3CDTF">2025-08-09T19:04:25Z</dcterms:created>
  <dcterms:modified xsi:type="dcterms:W3CDTF">2025-08-09T20:22:50Z</dcterms:modified>
</cp:coreProperties>
</file>